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425"/>
    <a:srgbClr val="FFF2CC"/>
    <a:srgbClr val="B2C0CA"/>
    <a:srgbClr val="7F8959"/>
    <a:srgbClr val="D6D6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9"/>
    <p:restoredTop sz="95485"/>
  </p:normalViewPr>
  <p:slideViewPr>
    <p:cSldViewPr snapToGrid="0" snapToObjects="1">
      <p:cViewPr varScale="1">
        <p:scale>
          <a:sx n="72" d="100"/>
          <a:sy n="72" d="100"/>
        </p:scale>
        <p:origin x="9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26900-E0C1-FE44-BBBF-08DE29B49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accent4">
                    <a:lumMod val="20000"/>
                    <a:lumOff val="80000"/>
                  </a:schemeClr>
                </a:solidFill>
                <a:latin typeface="Blanch Caps" panose="020B050400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A6A1F-2DC9-CD4D-BD59-841BD44FF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5400">
                <a:latin typeface="Blanch Caps" panose="020B050400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9633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5D0E2-578B-6841-94A7-9515D94A3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0140F0-4140-6E41-9814-617FCA794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F7CF9-255D-1145-9140-B6E35D33E3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F050C5-6F0A-1344-86A7-533D1A0C6DB5}" type="datetimeFigureOut">
              <a:rPr lang="en-US" smtClean="0"/>
              <a:t>12/31/2018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43D3D-2742-8647-87E0-1A3CD3084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07D77-3AD2-014C-AF5E-0F95AF57E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985E09-9557-5848-A10D-C134143B9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0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ADB83E-9775-6F48-B201-02E5887E21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A9C65A-03A3-4A43-B3AD-0EB111570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4EC3B-C1A4-134A-AD9D-275FD864A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F050C5-6F0A-1344-86A7-533D1A0C6DB5}" type="datetimeFigureOut">
              <a:rPr lang="en-US" smtClean="0"/>
              <a:t>12/31/2018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8543E-3712-A340-B8F7-5248E26FE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F98A4-73C6-834F-B590-444D95011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985E09-9557-5848-A10D-C134143B9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7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AFB30-96F7-604C-A741-A984EBAAD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42D12-AF06-E24C-BED7-9AD2BDAFB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131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4BA07-586C-F246-A828-F5EB36372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83B16-7E33-2B4A-BC73-0D3F4B2D1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09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EB250-6A70-3246-9D74-B12FEBBB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E8ED1-83A8-6749-9655-1A011FD2E1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FABE7A-AAF8-8F42-BE5C-B2707977E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49999-5814-824F-8143-865556A1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F050C5-6F0A-1344-86A7-533D1A0C6DB5}" type="datetimeFigureOut">
              <a:rPr lang="en-US" smtClean="0"/>
              <a:t>12/31/2018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803341-C752-0A40-A654-459051776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9B6F0-4482-194E-9AA3-5FE770120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985E09-9557-5848-A10D-C134143B9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6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CD795-2CEB-544B-9A5E-E9F41BC89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F775C-6510-B941-9B1C-DED7809FC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96FBDB-B664-6247-BC47-C7FAD626E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1CA183-9C8F-4340-845D-DEBC8E626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6EF21-B094-E64A-B2A4-FC3FEC7510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61CDEE-F83A-2746-83AA-D5B94DB4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F050C5-6F0A-1344-86A7-533D1A0C6DB5}" type="datetimeFigureOut">
              <a:rPr lang="en-US" smtClean="0"/>
              <a:t>12/31/2018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A87899-8EAD-FD4B-BBC3-9D1F80AD5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324201-0C49-A044-A461-3672DC4CD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985E09-9557-5848-A10D-C134143B9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2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88F0-611F-6F4D-9F4A-BBFA37D67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51714-E9F4-A442-90C3-5DFFDBB53F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F050C5-6F0A-1344-86A7-533D1A0C6DB5}" type="datetimeFigureOut">
              <a:rPr lang="en-US" smtClean="0"/>
              <a:t>12/31/2018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D36AF-B4F6-6248-A977-F0639DD66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EA70E5-9646-7D4E-9835-A608D779F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985E09-9557-5848-A10D-C134143B9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6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84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902E8-2179-0042-B5A9-2F75DDC45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F0567-7019-5240-9CFA-589215215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7A97A-0E7F-9242-8A9C-3FCC589E6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18834-2C68-6E48-B08C-6E8304487F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F050C5-6F0A-1344-86A7-533D1A0C6DB5}" type="datetimeFigureOut">
              <a:rPr lang="en-US" smtClean="0"/>
              <a:t>12/31/2018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EDD4F-22BD-B441-BDC7-1BAFA9756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1BB409-BD26-4346-8984-45C8E94FE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985E09-9557-5848-A10D-C134143B9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4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59F1C-23A7-0049-9982-723030967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E70843-A7E3-F740-BF04-457D31DC57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51EB08-ABA1-514F-B7D0-298C43070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720E7-4530-C447-A342-8C607132E1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F050C5-6F0A-1344-86A7-533D1A0C6DB5}" type="datetimeFigureOut">
              <a:rPr lang="en-US" smtClean="0"/>
              <a:t>12/31/2018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9AF0C-C5B4-9541-B1AC-57BA1F825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1CBA5-EE6C-8242-835D-F6B046131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985E09-9557-5848-A10D-C134143B9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4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8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BB1C7D-A965-7348-B870-75ED6C87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C90AC-001F-6748-8169-574DE19FA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035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200" kern="1200"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Blanch Caps" panose="020B050400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5400" kern="1200"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Blanch Caps" panose="020B050400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800" kern="1200"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Blanch Caps" panose="020B050400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400" kern="1200"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Blanch Caps" panose="020B050400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Blanch Caps" panose="020B050400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Blanch Caps" panose="020B050400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668AFB-C240-F74B-8607-E87E1BADB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0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BB83F4-8744-0044-AC21-3BA94A39C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5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DF041B-A708-6344-B6FB-EEB4DE3A7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9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5D2A01-8454-0F44-B750-1A63D1DBB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0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E525C2-6470-FA46-A070-AA315247A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2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D55DDB-3621-EA47-9B95-E599145FB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4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31E3F3-0042-2847-A24B-50812EAA3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8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C02678-73B6-874F-A949-793DE540D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1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C911B4-83B7-BD4A-9ED7-6CB224719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1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F584A0-2C1C-CE40-84E9-096BD9F13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6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CA8871-E807-3149-84FC-BE288C05C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7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89A5C2-5B7D-804C-87EB-7BD784CB2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5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D6A947-C28B-104E-AF68-0847B9149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1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BDA9BD-AE28-CB41-B23A-3D5BD65CB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3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CF2084-B8B3-7842-8B0E-B5F9C10AB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0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84934B-5C83-4947-BFD3-F1E30EF63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0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AECAE5-BED3-A540-ABAA-32519B3A6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1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80EFE1-F04B-634C-80AB-406DE1EE5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5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50DFC9-0F68-CA4F-9BAE-8CCB6FEE9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5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6AF885-378D-5445-94C6-0F067C660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6B10D1-742E-F849-869E-728537295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8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B295AD-4F60-C545-AC54-8E012940C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C81DE1-E9C4-424A-B244-FA9EBFBD3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3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92DFCB-315E-8F4D-AB4A-929C2F69F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9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2C9C19-FB3C-EC48-A8BC-DABC13190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1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7EFD3A-9DBD-AC4D-97BA-1DA57725B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3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8AF082-5E74-DB42-A415-C89F12091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2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CBA955-D834-6D41-A5AD-FC6DC733B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8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0</Words>
  <Application>Microsoft Office PowerPoint</Application>
  <PresentationFormat>Widescreen</PresentationFormat>
  <Paragraphs>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Blanch Caps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shelby</dc:creator>
  <cp:lastModifiedBy>Audio Visual</cp:lastModifiedBy>
  <cp:revision>27</cp:revision>
  <dcterms:created xsi:type="dcterms:W3CDTF">2018-12-27T20:16:20Z</dcterms:created>
  <dcterms:modified xsi:type="dcterms:W3CDTF">2018-12-31T17:52:02Z</dcterms:modified>
</cp:coreProperties>
</file>